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</dgm:pt>
    <dgm:pt modelId="{58F6DEA5-F52E-4C3C-A25C-7F64C5E6CB50}" type="pres">
      <dgm:prSet presAssocID="{1B9D56AD-D335-4653-95FD-B8F516DF3BBF}" presName="rootConnector" presStyleLbl="node1" presStyleIdx="0" presStyleCnt="3"/>
      <dgm:spPr/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</dgm:pt>
    <dgm:pt modelId="{F060960A-3155-42B6-9D1D-C5FBC59AFE77}" type="pres">
      <dgm:prSet presAssocID="{A8AD54F6-32E6-4371-B790-A3C195CC5CEA}" presName="rootConnector" presStyleLbl="node1" presStyleIdx="1" presStyleCnt="3"/>
      <dgm:spPr/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</dgm:pt>
    <dgm:pt modelId="{FCAA3685-2250-4787-A9D6-4A256BA41730}" type="pres">
      <dgm:prSet presAssocID="{7C21B4AB-5E4D-4C3F-BCC7-B0392E9986BD}" presName="rootConnector" presStyleLbl="node1" presStyleIdx="2" presStyleCnt="3"/>
      <dgm:spPr/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2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625</Words>
  <Application>Microsoft Office PowerPoint</Application>
  <PresentationFormat>Custom</PresentationFormat>
  <Paragraphs>322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139</cp:revision>
  <dcterms:created xsi:type="dcterms:W3CDTF">2012-12-10T05:09:56Z</dcterms:created>
  <dcterms:modified xsi:type="dcterms:W3CDTF">2012-12-18T08:14:54Z</dcterms:modified>
</cp:coreProperties>
</file>